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4" r:id="rId8"/>
    <p:sldId id="265" r:id="rId9"/>
    <p:sldId id="266" r:id="rId10"/>
    <p:sldId id="262" r:id="rId11"/>
    <p:sldId id="263" r:id="rId12"/>
    <p:sldId id="267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392"/>
    <p:restoredTop sz="94662"/>
  </p:normalViewPr>
  <p:slideViewPr>
    <p:cSldViewPr snapToGrid="0" snapToObjects="1">
      <p:cViewPr varScale="1">
        <p:scale>
          <a:sx n="153" d="100"/>
          <a:sy n="153" d="100"/>
        </p:scale>
        <p:origin x="100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CA25430-3E6A-8E47-AC5A-E59C7AA88297}" type="doc">
      <dgm:prSet loTypeId="urn:microsoft.com/office/officeart/2005/8/layout/hProcess3" loCatId="" qsTypeId="urn:microsoft.com/office/officeart/2005/8/quickstyle/simple4" qsCatId="simple" csTypeId="urn:microsoft.com/office/officeart/2005/8/colors/accent1_2" csCatId="accent1" phldr="1"/>
      <dgm:spPr/>
    </dgm:pt>
    <dgm:pt modelId="{A4DBCE90-C8D0-3042-A380-7FEFEB64D95E}">
      <dgm:prSet phldrT="[Text]"/>
      <dgm:spPr/>
      <dgm:t>
        <a:bodyPr/>
        <a:lstStyle/>
        <a:p>
          <a:r>
            <a:rPr lang="en-US" dirty="0" smtClean="0"/>
            <a:t>Select BLE Device</a:t>
          </a:r>
          <a:endParaRPr lang="en-US" dirty="0"/>
        </a:p>
      </dgm:t>
    </dgm:pt>
    <dgm:pt modelId="{68D2EC1A-E80E-B544-A767-5B1D12C17E67}" type="parTrans" cxnId="{9C8FC4B7-6867-3748-B509-1F003E41B97E}">
      <dgm:prSet/>
      <dgm:spPr/>
      <dgm:t>
        <a:bodyPr/>
        <a:lstStyle/>
        <a:p>
          <a:endParaRPr lang="en-US"/>
        </a:p>
      </dgm:t>
    </dgm:pt>
    <dgm:pt modelId="{CBEC25EC-998C-D347-85A8-0B9C935D684D}" type="sibTrans" cxnId="{9C8FC4B7-6867-3748-B509-1F003E41B97E}">
      <dgm:prSet/>
      <dgm:spPr/>
      <dgm:t>
        <a:bodyPr/>
        <a:lstStyle/>
        <a:p>
          <a:endParaRPr lang="en-US"/>
        </a:p>
      </dgm:t>
    </dgm:pt>
    <dgm:pt modelId="{7ABA06B9-FC2B-A945-892A-B44A23BAAE26}" type="pres">
      <dgm:prSet presAssocID="{9CA25430-3E6A-8E47-AC5A-E59C7AA88297}" presName="Name0" presStyleCnt="0">
        <dgm:presLayoutVars>
          <dgm:dir/>
          <dgm:animLvl val="lvl"/>
          <dgm:resizeHandles val="exact"/>
        </dgm:presLayoutVars>
      </dgm:prSet>
      <dgm:spPr/>
    </dgm:pt>
    <dgm:pt modelId="{B8E8FDE8-DD0B-B64F-8515-A3CDECB4E235}" type="pres">
      <dgm:prSet presAssocID="{9CA25430-3E6A-8E47-AC5A-E59C7AA88297}" presName="dummy" presStyleCnt="0"/>
      <dgm:spPr/>
    </dgm:pt>
    <dgm:pt modelId="{82208A2E-1207-764B-BFDA-DF41539C0DD6}" type="pres">
      <dgm:prSet presAssocID="{9CA25430-3E6A-8E47-AC5A-E59C7AA88297}" presName="linH" presStyleCnt="0"/>
      <dgm:spPr/>
    </dgm:pt>
    <dgm:pt modelId="{C2E16921-B8A9-E140-B89F-3A82F71AA280}" type="pres">
      <dgm:prSet presAssocID="{9CA25430-3E6A-8E47-AC5A-E59C7AA88297}" presName="padding1" presStyleCnt="0"/>
      <dgm:spPr/>
    </dgm:pt>
    <dgm:pt modelId="{307309FD-15DF-7A4D-8E5B-AF77C488214C}" type="pres">
      <dgm:prSet presAssocID="{A4DBCE90-C8D0-3042-A380-7FEFEB64D95E}" presName="linV" presStyleCnt="0"/>
      <dgm:spPr/>
    </dgm:pt>
    <dgm:pt modelId="{D0A9761A-8227-C94C-94A8-C90F8ABDE94C}" type="pres">
      <dgm:prSet presAssocID="{A4DBCE90-C8D0-3042-A380-7FEFEB64D95E}" presName="spVertical1" presStyleCnt="0"/>
      <dgm:spPr/>
    </dgm:pt>
    <dgm:pt modelId="{7A3E70FE-4CF9-6A47-8389-E5D6D94D6FE6}" type="pres">
      <dgm:prSet presAssocID="{A4DBCE90-C8D0-3042-A380-7FEFEB64D95E}" presName="parTx" presStyleLbl="revTx" presStyleIdx="0" presStyleCnt="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342A759-8F30-0945-8DCA-BFBDF242F9DA}" type="pres">
      <dgm:prSet presAssocID="{A4DBCE90-C8D0-3042-A380-7FEFEB64D95E}" presName="spVertical2" presStyleCnt="0"/>
      <dgm:spPr/>
    </dgm:pt>
    <dgm:pt modelId="{596DFF01-604B-6145-AAE5-94DF38313A03}" type="pres">
      <dgm:prSet presAssocID="{A4DBCE90-C8D0-3042-A380-7FEFEB64D95E}" presName="spVertical3" presStyleCnt="0"/>
      <dgm:spPr/>
    </dgm:pt>
    <dgm:pt modelId="{89BBBE60-ECF7-8445-A937-B397ADAC93BB}" type="pres">
      <dgm:prSet presAssocID="{9CA25430-3E6A-8E47-AC5A-E59C7AA88297}" presName="padding2" presStyleCnt="0"/>
      <dgm:spPr/>
    </dgm:pt>
    <dgm:pt modelId="{63C0F70E-39D3-2C42-94BF-85C5260E4068}" type="pres">
      <dgm:prSet presAssocID="{9CA25430-3E6A-8E47-AC5A-E59C7AA88297}" presName="negArrow" presStyleCnt="0"/>
      <dgm:spPr/>
    </dgm:pt>
    <dgm:pt modelId="{4D7775CD-F46C-324D-9A81-CAA15CF3462F}" type="pres">
      <dgm:prSet presAssocID="{9CA25430-3E6A-8E47-AC5A-E59C7AA88297}" presName="backgroundArrow" presStyleLbl="node1" presStyleIdx="0" presStyleCnt="1"/>
      <dgm:spPr/>
    </dgm:pt>
  </dgm:ptLst>
  <dgm:cxnLst>
    <dgm:cxn modelId="{FCB4F5D2-E981-DF40-8C2F-6551ADFDD7CD}" type="presOf" srcId="{A4DBCE90-C8D0-3042-A380-7FEFEB64D95E}" destId="{7A3E70FE-4CF9-6A47-8389-E5D6D94D6FE6}" srcOrd="0" destOrd="0" presId="urn:microsoft.com/office/officeart/2005/8/layout/hProcess3"/>
    <dgm:cxn modelId="{01B94D2A-3C5B-C84D-8720-CEAEC593FB84}" type="presOf" srcId="{9CA25430-3E6A-8E47-AC5A-E59C7AA88297}" destId="{7ABA06B9-FC2B-A945-892A-B44A23BAAE26}" srcOrd="0" destOrd="0" presId="urn:microsoft.com/office/officeart/2005/8/layout/hProcess3"/>
    <dgm:cxn modelId="{9C8FC4B7-6867-3748-B509-1F003E41B97E}" srcId="{9CA25430-3E6A-8E47-AC5A-E59C7AA88297}" destId="{A4DBCE90-C8D0-3042-A380-7FEFEB64D95E}" srcOrd="0" destOrd="0" parTransId="{68D2EC1A-E80E-B544-A767-5B1D12C17E67}" sibTransId="{CBEC25EC-998C-D347-85A8-0B9C935D684D}"/>
    <dgm:cxn modelId="{D2191DDA-DC93-8345-AA35-640249B9A32D}" type="presParOf" srcId="{7ABA06B9-FC2B-A945-892A-B44A23BAAE26}" destId="{B8E8FDE8-DD0B-B64F-8515-A3CDECB4E235}" srcOrd="0" destOrd="0" presId="urn:microsoft.com/office/officeart/2005/8/layout/hProcess3"/>
    <dgm:cxn modelId="{02F2D654-491F-474E-A41C-73CB4BBEC18F}" type="presParOf" srcId="{7ABA06B9-FC2B-A945-892A-B44A23BAAE26}" destId="{82208A2E-1207-764B-BFDA-DF41539C0DD6}" srcOrd="1" destOrd="0" presId="urn:microsoft.com/office/officeart/2005/8/layout/hProcess3"/>
    <dgm:cxn modelId="{83A4EDF9-A614-7E41-B555-90C79B3E91A8}" type="presParOf" srcId="{82208A2E-1207-764B-BFDA-DF41539C0DD6}" destId="{C2E16921-B8A9-E140-B89F-3A82F71AA280}" srcOrd="0" destOrd="0" presId="urn:microsoft.com/office/officeart/2005/8/layout/hProcess3"/>
    <dgm:cxn modelId="{D94FF960-1D8D-8D47-B802-85655B3D6398}" type="presParOf" srcId="{82208A2E-1207-764B-BFDA-DF41539C0DD6}" destId="{307309FD-15DF-7A4D-8E5B-AF77C488214C}" srcOrd="1" destOrd="0" presId="urn:microsoft.com/office/officeart/2005/8/layout/hProcess3"/>
    <dgm:cxn modelId="{107E3890-4570-2F4F-BBDC-F3FECD5AA050}" type="presParOf" srcId="{307309FD-15DF-7A4D-8E5B-AF77C488214C}" destId="{D0A9761A-8227-C94C-94A8-C90F8ABDE94C}" srcOrd="0" destOrd="0" presId="urn:microsoft.com/office/officeart/2005/8/layout/hProcess3"/>
    <dgm:cxn modelId="{E10259D1-55BC-F243-807E-CFA399734CE9}" type="presParOf" srcId="{307309FD-15DF-7A4D-8E5B-AF77C488214C}" destId="{7A3E70FE-4CF9-6A47-8389-E5D6D94D6FE6}" srcOrd="1" destOrd="0" presId="urn:microsoft.com/office/officeart/2005/8/layout/hProcess3"/>
    <dgm:cxn modelId="{CDABD9FD-85B2-1345-A16C-7CE7F7419236}" type="presParOf" srcId="{307309FD-15DF-7A4D-8E5B-AF77C488214C}" destId="{6342A759-8F30-0945-8DCA-BFBDF242F9DA}" srcOrd="2" destOrd="0" presId="urn:microsoft.com/office/officeart/2005/8/layout/hProcess3"/>
    <dgm:cxn modelId="{A4EFEE70-2051-624D-9620-E063B72DE923}" type="presParOf" srcId="{307309FD-15DF-7A4D-8E5B-AF77C488214C}" destId="{596DFF01-604B-6145-AAE5-94DF38313A03}" srcOrd="3" destOrd="0" presId="urn:microsoft.com/office/officeart/2005/8/layout/hProcess3"/>
    <dgm:cxn modelId="{65F7F8E6-F208-F54E-B874-239EDF5F04F1}" type="presParOf" srcId="{82208A2E-1207-764B-BFDA-DF41539C0DD6}" destId="{89BBBE60-ECF7-8445-A937-B397ADAC93BB}" srcOrd="2" destOrd="0" presId="urn:microsoft.com/office/officeart/2005/8/layout/hProcess3"/>
    <dgm:cxn modelId="{689983B2-C180-4246-9730-D4C06F309987}" type="presParOf" srcId="{82208A2E-1207-764B-BFDA-DF41539C0DD6}" destId="{63C0F70E-39D3-2C42-94BF-85C5260E4068}" srcOrd="3" destOrd="0" presId="urn:microsoft.com/office/officeart/2005/8/layout/hProcess3"/>
    <dgm:cxn modelId="{093EB6D7-8272-2A4D-8A52-F93F62538F14}" type="presParOf" srcId="{82208A2E-1207-764B-BFDA-DF41539C0DD6}" destId="{4D7775CD-F46C-324D-9A81-CAA15CF3462F}" srcOrd="4" destOrd="0" presId="urn:microsoft.com/office/officeart/2005/8/layout/hProcess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DE1487A-8840-2E4B-8882-5B1403730A84}" type="doc">
      <dgm:prSet loTypeId="urn:microsoft.com/office/officeart/2005/8/layout/hProcess3" loCatId="" qsTypeId="urn:microsoft.com/office/officeart/2005/8/quickstyle/simple4" qsCatId="simple" csTypeId="urn:microsoft.com/office/officeart/2005/8/colors/accent1_2" csCatId="accent1" phldr="1"/>
      <dgm:spPr/>
    </dgm:pt>
    <dgm:pt modelId="{5475189E-A138-7143-A624-AEF6589BEF03}">
      <dgm:prSet phldrT="[Text]"/>
      <dgm:spPr/>
      <dgm:t>
        <a:bodyPr/>
        <a:lstStyle/>
        <a:p>
          <a:r>
            <a:rPr lang="en-US" dirty="0" smtClean="0"/>
            <a:t>Add Tabs for Effects Chaining</a:t>
          </a:r>
          <a:endParaRPr lang="en-US" dirty="0"/>
        </a:p>
      </dgm:t>
    </dgm:pt>
    <dgm:pt modelId="{1751420C-F821-624A-A4B7-5297BB090BF4}" type="parTrans" cxnId="{6A035CB3-290C-924E-A1EF-65DD778F448E}">
      <dgm:prSet/>
      <dgm:spPr/>
      <dgm:t>
        <a:bodyPr/>
        <a:lstStyle/>
        <a:p>
          <a:endParaRPr lang="en-US"/>
        </a:p>
      </dgm:t>
    </dgm:pt>
    <dgm:pt modelId="{D9D221FD-762A-2A48-A489-35D13BA26AD4}" type="sibTrans" cxnId="{6A035CB3-290C-924E-A1EF-65DD778F448E}">
      <dgm:prSet/>
      <dgm:spPr/>
      <dgm:t>
        <a:bodyPr/>
        <a:lstStyle/>
        <a:p>
          <a:endParaRPr lang="en-US"/>
        </a:p>
      </dgm:t>
    </dgm:pt>
    <dgm:pt modelId="{F49078E2-BA5A-224F-B87E-449C7A8DFDF8}" type="pres">
      <dgm:prSet presAssocID="{BDE1487A-8840-2E4B-8882-5B1403730A84}" presName="Name0" presStyleCnt="0">
        <dgm:presLayoutVars>
          <dgm:dir/>
          <dgm:animLvl val="lvl"/>
          <dgm:resizeHandles val="exact"/>
        </dgm:presLayoutVars>
      </dgm:prSet>
      <dgm:spPr/>
    </dgm:pt>
    <dgm:pt modelId="{79524B19-BAF2-3C49-BB43-748EC968DF4C}" type="pres">
      <dgm:prSet presAssocID="{BDE1487A-8840-2E4B-8882-5B1403730A84}" presName="dummy" presStyleCnt="0"/>
      <dgm:spPr/>
    </dgm:pt>
    <dgm:pt modelId="{BBEBC9ED-86B0-8749-8C87-878F956B6013}" type="pres">
      <dgm:prSet presAssocID="{BDE1487A-8840-2E4B-8882-5B1403730A84}" presName="linH" presStyleCnt="0"/>
      <dgm:spPr/>
    </dgm:pt>
    <dgm:pt modelId="{0A71C9A9-CFE1-7440-B62F-932DB4177573}" type="pres">
      <dgm:prSet presAssocID="{BDE1487A-8840-2E4B-8882-5B1403730A84}" presName="padding1" presStyleCnt="0"/>
      <dgm:spPr/>
    </dgm:pt>
    <dgm:pt modelId="{B41C640E-8ADF-9A40-A7DA-99D6DA34965E}" type="pres">
      <dgm:prSet presAssocID="{5475189E-A138-7143-A624-AEF6589BEF03}" presName="linV" presStyleCnt="0"/>
      <dgm:spPr/>
    </dgm:pt>
    <dgm:pt modelId="{3EF7B839-D18C-A640-9477-251E9E1247B6}" type="pres">
      <dgm:prSet presAssocID="{5475189E-A138-7143-A624-AEF6589BEF03}" presName="spVertical1" presStyleCnt="0"/>
      <dgm:spPr/>
    </dgm:pt>
    <dgm:pt modelId="{8A2149C6-A630-BC4F-96D6-C1B56EE2F8DC}" type="pres">
      <dgm:prSet presAssocID="{5475189E-A138-7143-A624-AEF6589BEF03}" presName="parTx" presStyleLbl="revTx" presStyleIdx="0" presStyleCnt="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4476E29-37AF-CD4E-B8DB-860C2C14E86B}" type="pres">
      <dgm:prSet presAssocID="{5475189E-A138-7143-A624-AEF6589BEF03}" presName="spVertical2" presStyleCnt="0"/>
      <dgm:spPr/>
    </dgm:pt>
    <dgm:pt modelId="{6525E6D7-2CAE-F34A-927F-79C40F64D2B3}" type="pres">
      <dgm:prSet presAssocID="{5475189E-A138-7143-A624-AEF6589BEF03}" presName="spVertical3" presStyleCnt="0"/>
      <dgm:spPr/>
    </dgm:pt>
    <dgm:pt modelId="{EC822A6C-F527-E34B-B893-635FD076F24A}" type="pres">
      <dgm:prSet presAssocID="{BDE1487A-8840-2E4B-8882-5B1403730A84}" presName="padding2" presStyleCnt="0"/>
      <dgm:spPr/>
    </dgm:pt>
    <dgm:pt modelId="{23324368-7342-0444-A1FE-7D1C788A3F0E}" type="pres">
      <dgm:prSet presAssocID="{BDE1487A-8840-2E4B-8882-5B1403730A84}" presName="negArrow" presStyleCnt="0"/>
      <dgm:spPr/>
    </dgm:pt>
    <dgm:pt modelId="{AF3D2927-D7B2-7C46-A6AB-B50E7B27DD84}" type="pres">
      <dgm:prSet presAssocID="{BDE1487A-8840-2E4B-8882-5B1403730A84}" presName="backgroundArrow" presStyleLbl="node1" presStyleIdx="0" presStyleCnt="1"/>
      <dgm:spPr/>
    </dgm:pt>
  </dgm:ptLst>
  <dgm:cxnLst>
    <dgm:cxn modelId="{6A035CB3-290C-924E-A1EF-65DD778F448E}" srcId="{BDE1487A-8840-2E4B-8882-5B1403730A84}" destId="{5475189E-A138-7143-A624-AEF6589BEF03}" srcOrd="0" destOrd="0" parTransId="{1751420C-F821-624A-A4B7-5297BB090BF4}" sibTransId="{D9D221FD-762A-2A48-A489-35D13BA26AD4}"/>
    <dgm:cxn modelId="{0B4F7AA0-4667-0C43-994A-79BE449D42AB}" type="presOf" srcId="{5475189E-A138-7143-A624-AEF6589BEF03}" destId="{8A2149C6-A630-BC4F-96D6-C1B56EE2F8DC}" srcOrd="0" destOrd="0" presId="urn:microsoft.com/office/officeart/2005/8/layout/hProcess3"/>
    <dgm:cxn modelId="{222E6D3C-78F9-B54D-BF52-5912629CD4FF}" type="presOf" srcId="{BDE1487A-8840-2E4B-8882-5B1403730A84}" destId="{F49078E2-BA5A-224F-B87E-449C7A8DFDF8}" srcOrd="0" destOrd="0" presId="urn:microsoft.com/office/officeart/2005/8/layout/hProcess3"/>
    <dgm:cxn modelId="{AE445EA8-E74C-414F-97E3-013B92C12E48}" type="presParOf" srcId="{F49078E2-BA5A-224F-B87E-449C7A8DFDF8}" destId="{79524B19-BAF2-3C49-BB43-748EC968DF4C}" srcOrd="0" destOrd="0" presId="urn:microsoft.com/office/officeart/2005/8/layout/hProcess3"/>
    <dgm:cxn modelId="{0DB6BDFA-5E32-3D4C-8489-A9BCFC584773}" type="presParOf" srcId="{F49078E2-BA5A-224F-B87E-449C7A8DFDF8}" destId="{BBEBC9ED-86B0-8749-8C87-878F956B6013}" srcOrd="1" destOrd="0" presId="urn:microsoft.com/office/officeart/2005/8/layout/hProcess3"/>
    <dgm:cxn modelId="{A9D3113D-B255-8448-BC26-4103BEC9AA4F}" type="presParOf" srcId="{BBEBC9ED-86B0-8749-8C87-878F956B6013}" destId="{0A71C9A9-CFE1-7440-B62F-932DB4177573}" srcOrd="0" destOrd="0" presId="urn:microsoft.com/office/officeart/2005/8/layout/hProcess3"/>
    <dgm:cxn modelId="{E3CE25B5-A171-3C4F-B598-978A892EF51E}" type="presParOf" srcId="{BBEBC9ED-86B0-8749-8C87-878F956B6013}" destId="{B41C640E-8ADF-9A40-A7DA-99D6DA34965E}" srcOrd="1" destOrd="0" presId="urn:microsoft.com/office/officeart/2005/8/layout/hProcess3"/>
    <dgm:cxn modelId="{1F078421-A0F4-2243-9DB0-73EC3CDCC336}" type="presParOf" srcId="{B41C640E-8ADF-9A40-A7DA-99D6DA34965E}" destId="{3EF7B839-D18C-A640-9477-251E9E1247B6}" srcOrd="0" destOrd="0" presId="urn:microsoft.com/office/officeart/2005/8/layout/hProcess3"/>
    <dgm:cxn modelId="{914920CE-1173-A646-9899-8E6E3F8F3074}" type="presParOf" srcId="{B41C640E-8ADF-9A40-A7DA-99D6DA34965E}" destId="{8A2149C6-A630-BC4F-96D6-C1B56EE2F8DC}" srcOrd="1" destOrd="0" presId="urn:microsoft.com/office/officeart/2005/8/layout/hProcess3"/>
    <dgm:cxn modelId="{8BD9D53F-6599-224F-82E6-A3F4C8CCF94C}" type="presParOf" srcId="{B41C640E-8ADF-9A40-A7DA-99D6DA34965E}" destId="{D4476E29-37AF-CD4E-B8DB-860C2C14E86B}" srcOrd="2" destOrd="0" presId="urn:microsoft.com/office/officeart/2005/8/layout/hProcess3"/>
    <dgm:cxn modelId="{4BFE4B61-0D18-6444-9A95-6307FB48ED84}" type="presParOf" srcId="{B41C640E-8ADF-9A40-A7DA-99D6DA34965E}" destId="{6525E6D7-2CAE-F34A-927F-79C40F64D2B3}" srcOrd="3" destOrd="0" presId="urn:microsoft.com/office/officeart/2005/8/layout/hProcess3"/>
    <dgm:cxn modelId="{49310CDE-7E25-2049-8BB9-EF47063D98A7}" type="presParOf" srcId="{BBEBC9ED-86B0-8749-8C87-878F956B6013}" destId="{EC822A6C-F527-E34B-B893-635FD076F24A}" srcOrd="2" destOrd="0" presId="urn:microsoft.com/office/officeart/2005/8/layout/hProcess3"/>
    <dgm:cxn modelId="{73AB99EA-1F3A-9D4D-8D45-CC8CA5F1E200}" type="presParOf" srcId="{BBEBC9ED-86B0-8749-8C87-878F956B6013}" destId="{23324368-7342-0444-A1FE-7D1C788A3F0E}" srcOrd="3" destOrd="0" presId="urn:microsoft.com/office/officeart/2005/8/layout/hProcess3"/>
    <dgm:cxn modelId="{0E40736E-EBEA-D747-8600-4B1C8A1C6062}" type="presParOf" srcId="{BBEBC9ED-86B0-8749-8C87-878F956B6013}" destId="{AF3D2927-D7B2-7C46-A6AB-B50E7B27DD84}" srcOrd="4" destOrd="0" presId="urn:microsoft.com/office/officeart/2005/8/layout/hProcess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B09C37A-967E-754D-8A9D-740B2EA4F8F5}" type="doc">
      <dgm:prSet loTypeId="urn:microsoft.com/office/officeart/2005/8/layout/hProcess3" loCatId="" qsTypeId="urn:microsoft.com/office/officeart/2005/8/quickstyle/simple4" qsCatId="simple" csTypeId="urn:microsoft.com/office/officeart/2005/8/colors/accent1_2" csCatId="accent1" phldr="1"/>
      <dgm:spPr/>
    </dgm:pt>
    <dgm:pt modelId="{DCB3AAE1-EF08-3546-A951-600B37DBA1EA}">
      <dgm:prSet phldrT="[Text]"/>
      <dgm:spPr/>
      <dgm:t>
        <a:bodyPr/>
        <a:lstStyle/>
        <a:p>
          <a:r>
            <a:rPr lang="en-US" dirty="0" smtClean="0"/>
            <a:t>Save User Created Effects</a:t>
          </a:r>
          <a:endParaRPr lang="en-US" dirty="0"/>
        </a:p>
      </dgm:t>
    </dgm:pt>
    <dgm:pt modelId="{0252C22D-314C-4A48-B5E0-82E7FBC194CA}" type="parTrans" cxnId="{3A0D0673-316A-4A47-81DB-9090EE4CAD9B}">
      <dgm:prSet/>
      <dgm:spPr/>
      <dgm:t>
        <a:bodyPr/>
        <a:lstStyle/>
        <a:p>
          <a:endParaRPr lang="en-US"/>
        </a:p>
      </dgm:t>
    </dgm:pt>
    <dgm:pt modelId="{9547E3F1-FF24-9245-A1F4-E756A5DC37DB}" type="sibTrans" cxnId="{3A0D0673-316A-4A47-81DB-9090EE4CAD9B}">
      <dgm:prSet/>
      <dgm:spPr/>
      <dgm:t>
        <a:bodyPr/>
        <a:lstStyle/>
        <a:p>
          <a:endParaRPr lang="en-US"/>
        </a:p>
      </dgm:t>
    </dgm:pt>
    <dgm:pt modelId="{7C494855-7FE0-F541-BC0F-0B3888083A89}" type="pres">
      <dgm:prSet presAssocID="{8B09C37A-967E-754D-8A9D-740B2EA4F8F5}" presName="Name0" presStyleCnt="0">
        <dgm:presLayoutVars>
          <dgm:dir/>
          <dgm:animLvl val="lvl"/>
          <dgm:resizeHandles val="exact"/>
        </dgm:presLayoutVars>
      </dgm:prSet>
      <dgm:spPr/>
    </dgm:pt>
    <dgm:pt modelId="{644D97F7-94D9-3647-B81D-2B27A3370375}" type="pres">
      <dgm:prSet presAssocID="{8B09C37A-967E-754D-8A9D-740B2EA4F8F5}" presName="dummy" presStyleCnt="0"/>
      <dgm:spPr/>
    </dgm:pt>
    <dgm:pt modelId="{1A245F7A-824B-A347-820C-A1E6D26E52C7}" type="pres">
      <dgm:prSet presAssocID="{8B09C37A-967E-754D-8A9D-740B2EA4F8F5}" presName="linH" presStyleCnt="0"/>
      <dgm:spPr/>
    </dgm:pt>
    <dgm:pt modelId="{D62130B0-A8F1-F543-9B3B-F03E6EE57BE3}" type="pres">
      <dgm:prSet presAssocID="{8B09C37A-967E-754D-8A9D-740B2EA4F8F5}" presName="padding1" presStyleCnt="0"/>
      <dgm:spPr/>
    </dgm:pt>
    <dgm:pt modelId="{DD71CBFF-C272-5349-905A-E83A843A7DBB}" type="pres">
      <dgm:prSet presAssocID="{DCB3AAE1-EF08-3546-A951-600B37DBA1EA}" presName="linV" presStyleCnt="0"/>
      <dgm:spPr/>
    </dgm:pt>
    <dgm:pt modelId="{25FB38ED-C26A-AA46-BD03-951FEB4A8E89}" type="pres">
      <dgm:prSet presAssocID="{DCB3AAE1-EF08-3546-A951-600B37DBA1EA}" presName="spVertical1" presStyleCnt="0"/>
      <dgm:spPr/>
    </dgm:pt>
    <dgm:pt modelId="{F0422575-53A8-CA4B-A35B-F593534999C1}" type="pres">
      <dgm:prSet presAssocID="{DCB3AAE1-EF08-3546-A951-600B37DBA1EA}" presName="parTx" presStyleLbl="revTx" presStyleIdx="0" presStyleCnt="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21FCBAF-BF4E-D649-888C-4FD25720C1B8}" type="pres">
      <dgm:prSet presAssocID="{DCB3AAE1-EF08-3546-A951-600B37DBA1EA}" presName="spVertical2" presStyleCnt="0"/>
      <dgm:spPr/>
    </dgm:pt>
    <dgm:pt modelId="{A340466F-DC9D-8646-B1C8-1BC868B8EB1E}" type="pres">
      <dgm:prSet presAssocID="{DCB3AAE1-EF08-3546-A951-600B37DBA1EA}" presName="spVertical3" presStyleCnt="0"/>
      <dgm:spPr/>
    </dgm:pt>
    <dgm:pt modelId="{B91CB13C-C843-E84F-A08C-A6F5D8378414}" type="pres">
      <dgm:prSet presAssocID="{8B09C37A-967E-754D-8A9D-740B2EA4F8F5}" presName="padding2" presStyleCnt="0"/>
      <dgm:spPr/>
    </dgm:pt>
    <dgm:pt modelId="{F79FF32B-2AC6-194F-99C3-045F3DCA7DAD}" type="pres">
      <dgm:prSet presAssocID="{8B09C37A-967E-754D-8A9D-740B2EA4F8F5}" presName="negArrow" presStyleCnt="0"/>
      <dgm:spPr/>
    </dgm:pt>
    <dgm:pt modelId="{8E5CA367-E1A2-D546-8069-C0E3A4C3241A}" type="pres">
      <dgm:prSet presAssocID="{8B09C37A-967E-754D-8A9D-740B2EA4F8F5}" presName="backgroundArrow" presStyleLbl="node1" presStyleIdx="0" presStyleCnt="1"/>
      <dgm:spPr/>
    </dgm:pt>
  </dgm:ptLst>
  <dgm:cxnLst>
    <dgm:cxn modelId="{0C2E02BB-9A0C-7E46-939D-4734B77AD851}" type="presOf" srcId="{8B09C37A-967E-754D-8A9D-740B2EA4F8F5}" destId="{7C494855-7FE0-F541-BC0F-0B3888083A89}" srcOrd="0" destOrd="0" presId="urn:microsoft.com/office/officeart/2005/8/layout/hProcess3"/>
    <dgm:cxn modelId="{DE75A6F9-614F-364B-B409-E6A25CDAB6AE}" type="presOf" srcId="{DCB3AAE1-EF08-3546-A951-600B37DBA1EA}" destId="{F0422575-53A8-CA4B-A35B-F593534999C1}" srcOrd="0" destOrd="0" presId="urn:microsoft.com/office/officeart/2005/8/layout/hProcess3"/>
    <dgm:cxn modelId="{3A0D0673-316A-4A47-81DB-9090EE4CAD9B}" srcId="{8B09C37A-967E-754D-8A9D-740B2EA4F8F5}" destId="{DCB3AAE1-EF08-3546-A951-600B37DBA1EA}" srcOrd="0" destOrd="0" parTransId="{0252C22D-314C-4A48-B5E0-82E7FBC194CA}" sibTransId="{9547E3F1-FF24-9245-A1F4-E756A5DC37DB}"/>
    <dgm:cxn modelId="{CB9F049E-7145-4245-B3C5-B726E9F2F9C8}" type="presParOf" srcId="{7C494855-7FE0-F541-BC0F-0B3888083A89}" destId="{644D97F7-94D9-3647-B81D-2B27A3370375}" srcOrd="0" destOrd="0" presId="urn:microsoft.com/office/officeart/2005/8/layout/hProcess3"/>
    <dgm:cxn modelId="{CF3CE050-EADD-6B40-AC8C-228410F7457B}" type="presParOf" srcId="{7C494855-7FE0-F541-BC0F-0B3888083A89}" destId="{1A245F7A-824B-A347-820C-A1E6D26E52C7}" srcOrd="1" destOrd="0" presId="urn:microsoft.com/office/officeart/2005/8/layout/hProcess3"/>
    <dgm:cxn modelId="{9B8C5441-C3B0-CA49-8364-E2085B8AA270}" type="presParOf" srcId="{1A245F7A-824B-A347-820C-A1E6D26E52C7}" destId="{D62130B0-A8F1-F543-9B3B-F03E6EE57BE3}" srcOrd="0" destOrd="0" presId="urn:microsoft.com/office/officeart/2005/8/layout/hProcess3"/>
    <dgm:cxn modelId="{1EDEB8B5-850C-B249-BDC5-99DFB562A514}" type="presParOf" srcId="{1A245F7A-824B-A347-820C-A1E6D26E52C7}" destId="{DD71CBFF-C272-5349-905A-E83A843A7DBB}" srcOrd="1" destOrd="0" presId="urn:microsoft.com/office/officeart/2005/8/layout/hProcess3"/>
    <dgm:cxn modelId="{FF1C73ED-6B1A-A848-BF4C-8E78D1003F64}" type="presParOf" srcId="{DD71CBFF-C272-5349-905A-E83A843A7DBB}" destId="{25FB38ED-C26A-AA46-BD03-951FEB4A8E89}" srcOrd="0" destOrd="0" presId="urn:microsoft.com/office/officeart/2005/8/layout/hProcess3"/>
    <dgm:cxn modelId="{F35DA66C-EF79-BE4D-99A9-E255D6984EB1}" type="presParOf" srcId="{DD71CBFF-C272-5349-905A-E83A843A7DBB}" destId="{F0422575-53A8-CA4B-A35B-F593534999C1}" srcOrd="1" destOrd="0" presId="urn:microsoft.com/office/officeart/2005/8/layout/hProcess3"/>
    <dgm:cxn modelId="{6254235D-3B05-3343-B528-FD25D8E159DB}" type="presParOf" srcId="{DD71CBFF-C272-5349-905A-E83A843A7DBB}" destId="{721FCBAF-BF4E-D649-888C-4FD25720C1B8}" srcOrd="2" destOrd="0" presId="urn:microsoft.com/office/officeart/2005/8/layout/hProcess3"/>
    <dgm:cxn modelId="{047CD017-59F1-2F43-BB7F-4E32E35D5E52}" type="presParOf" srcId="{DD71CBFF-C272-5349-905A-E83A843A7DBB}" destId="{A340466F-DC9D-8646-B1C8-1BC868B8EB1E}" srcOrd="3" destOrd="0" presId="urn:microsoft.com/office/officeart/2005/8/layout/hProcess3"/>
    <dgm:cxn modelId="{F7DF4C2E-457B-834F-A54C-9B02D5DC23A5}" type="presParOf" srcId="{1A245F7A-824B-A347-820C-A1E6D26E52C7}" destId="{B91CB13C-C843-E84F-A08C-A6F5D8378414}" srcOrd="2" destOrd="0" presId="urn:microsoft.com/office/officeart/2005/8/layout/hProcess3"/>
    <dgm:cxn modelId="{4432FC51-AD57-7B49-896D-BF3BC2D5104B}" type="presParOf" srcId="{1A245F7A-824B-A347-820C-A1E6D26E52C7}" destId="{F79FF32B-2AC6-194F-99C3-045F3DCA7DAD}" srcOrd="3" destOrd="0" presId="urn:microsoft.com/office/officeart/2005/8/layout/hProcess3"/>
    <dgm:cxn modelId="{7CEB3398-5F22-2948-8631-75DDD5C76EA0}" type="presParOf" srcId="{1A245F7A-824B-A347-820C-A1E6D26E52C7}" destId="{8E5CA367-E1A2-D546-8069-C0E3A4C3241A}" srcOrd="4" destOrd="0" presId="urn:microsoft.com/office/officeart/2005/8/layout/hProcess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7775CD-F46C-324D-9A81-CAA15CF3462F}">
      <dsp:nvSpPr>
        <dsp:cNvPr id="0" name=""/>
        <dsp:cNvSpPr/>
      </dsp:nvSpPr>
      <dsp:spPr>
        <a:xfrm>
          <a:off x="0" y="361082"/>
          <a:ext cx="2618441" cy="1584000"/>
        </a:xfrm>
        <a:prstGeom prst="rightArrow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  <a:ln>
          <a:noFill/>
        </a:ln>
        <a:effectLst>
          <a:reflection blurRad="12700" stA="26000" endPos="32000" dist="12700" dir="5400000" sy="-100000" rotWithShape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A3E70FE-4CF9-6A47-8389-E5D6D94D6FE6}">
      <dsp:nvSpPr>
        <dsp:cNvPr id="0" name=""/>
        <dsp:cNvSpPr/>
      </dsp:nvSpPr>
      <dsp:spPr>
        <a:xfrm>
          <a:off x="211214" y="757082"/>
          <a:ext cx="2145382" cy="792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23520" rIns="0" bIns="2235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Select BLE Device</a:t>
          </a:r>
          <a:endParaRPr lang="en-US" sz="2200" kern="1200" dirty="0"/>
        </a:p>
      </dsp:txBody>
      <dsp:txXfrm>
        <a:off x="211214" y="757082"/>
        <a:ext cx="2145382" cy="792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3D2927-D7B2-7C46-A6AB-B50E7B27DD84}">
      <dsp:nvSpPr>
        <dsp:cNvPr id="0" name=""/>
        <dsp:cNvSpPr/>
      </dsp:nvSpPr>
      <dsp:spPr>
        <a:xfrm>
          <a:off x="0" y="987742"/>
          <a:ext cx="3602690" cy="1368000"/>
        </a:xfrm>
        <a:prstGeom prst="rightArrow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  <a:ln>
          <a:noFill/>
        </a:ln>
        <a:effectLst>
          <a:reflection blurRad="12700" stA="26000" endPos="32000" dist="12700" dir="5400000" sy="-100000" rotWithShape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A2149C6-A630-BC4F-96D6-C1B56EE2F8DC}">
      <dsp:nvSpPr>
        <dsp:cNvPr id="0" name=""/>
        <dsp:cNvSpPr/>
      </dsp:nvSpPr>
      <dsp:spPr>
        <a:xfrm>
          <a:off x="290607" y="1329742"/>
          <a:ext cx="2951813" cy="684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93040" rIns="0" bIns="19304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Add Tabs for Effects Chaining</a:t>
          </a:r>
          <a:endParaRPr lang="en-US" sz="1900" kern="1200" dirty="0"/>
        </a:p>
      </dsp:txBody>
      <dsp:txXfrm>
        <a:off x="290607" y="1329742"/>
        <a:ext cx="2951813" cy="684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5CA367-E1A2-D546-8069-C0E3A4C3241A}">
      <dsp:nvSpPr>
        <dsp:cNvPr id="0" name=""/>
        <dsp:cNvSpPr/>
      </dsp:nvSpPr>
      <dsp:spPr>
        <a:xfrm>
          <a:off x="0" y="1286545"/>
          <a:ext cx="3471584" cy="1512000"/>
        </a:xfrm>
        <a:prstGeom prst="rightArrow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  <a:ln>
          <a:noFill/>
        </a:ln>
        <a:effectLst>
          <a:reflection blurRad="12700" stA="26000" endPos="32000" dist="12700" dir="5400000" sy="-100000" rotWithShape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0422575-53A8-CA4B-A35B-F593534999C1}">
      <dsp:nvSpPr>
        <dsp:cNvPr id="0" name=""/>
        <dsp:cNvSpPr/>
      </dsp:nvSpPr>
      <dsp:spPr>
        <a:xfrm>
          <a:off x="280032" y="1664545"/>
          <a:ext cx="2844393" cy="756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13360" rIns="0" bIns="21336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Save User Created Effects</a:t>
          </a:r>
          <a:endParaRPr lang="en-US" sz="2100" kern="1200" dirty="0"/>
        </a:p>
      </dsp:txBody>
      <dsp:txXfrm>
        <a:off x="280032" y="1664545"/>
        <a:ext cx="2844393" cy="756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3">
  <dgm:title val=""/>
  <dgm:desc val=""/>
  <dgm:catLst>
    <dgm:cat type="process" pri="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 chOrder="t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dummy" refType="w"/>
      <dgm:constr type="h" for="ch" forName="dummy" refType="h"/>
      <dgm:constr type="h" for="ch" forName="dummy" refType="w" refFor="ch" refForName="dummy" op="lte" fact="0.4"/>
      <dgm:constr type="ctrX" for="ch" forName="dummy" refType="w" fact="0.5"/>
      <dgm:constr type="ctrY" for="ch" forName="dummy" refType="h" fact="0.5"/>
      <dgm:constr type="w" for="ch" forName="linH" refType="w"/>
      <dgm:constr type="h" for="ch" forName="linH" refType="h"/>
      <dgm:constr type="ctrX" for="ch" forName="linH" refType="w" fact="0.5"/>
      <dgm:constr type="ctrY" for="ch" forName="linH" refType="h" fact="0.5"/>
      <dgm:constr type="userP" for="ch" forName="linH" refType="h" refFor="ch" refForName="dummy" fact="0.25"/>
      <dgm:constr type="userT" for="des" forName="parTx" refType="w" refFor="ch" refForName="dummy" fact="0.2"/>
    </dgm:constrLst>
    <dgm:ruleLst/>
    <dgm:layoutNode name="dummy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linH">
      <dgm:choose name="Name1">
        <dgm:if name="Name2" func="var" arg="dir" op="equ" val="norm">
          <dgm:alg type="lin">
            <dgm:param type="linDir" val="fromL"/>
            <dgm:param type="nodeVertAlign" val="t"/>
          </dgm:alg>
        </dgm:if>
        <dgm:else name="Name3">
          <dgm:alg type="lin">
            <dgm:param type="linDir" val="fromR"/>
            <dgm:param type="nodeVertAlign" val="t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primFontSz" for="des" forName="parTx" val="65"/>
        <dgm:constr type="primFontSz" for="des" forName="desTx" refType="primFontSz" refFor="des" refForName="parTx" op="equ"/>
        <dgm:constr type="h" for="des" forName="parTx" refType="primFontSz" refFor="des" refForName="parTx"/>
        <dgm:constr type="h" for="des" forName="desTx" refType="primFontSz" refFor="des" refForName="parTx" fact="0.5"/>
        <dgm:constr type="h" for="des" forName="parTx" op="equ"/>
        <dgm:constr type="h" for="des" forName="desTx" op="equ"/>
        <dgm:constr type="h" for="ch" forName="backgroundArrow" refType="primFontSz" refFor="des" refForName="parTx" fact="2"/>
        <dgm:constr type="h" for="ch" forName="backgroundArrow" refType="h" refFor="des" refForName="parTx" op="lte" fact="2"/>
        <dgm:constr type="h" for="ch" forName="backgroundArrow" refType="h" refFor="des" refForName="parTx" op="gte" fact="2"/>
        <dgm:constr type="h" for="des" forName="spVertical1" refType="primFontSz" refFor="des" refForName="parTx" fact="0.5"/>
        <dgm:constr type="h" for="des" forName="spVertical1" refType="h" refFor="des" refForName="parTx" op="lte" fact="0.5"/>
        <dgm:constr type="h" for="des" forName="spVertical1" refType="h" refFor="des" refForName="parTx" op="gte" fact="0.5"/>
        <dgm:constr type="h" for="des" forName="spVertical2" refType="primFontSz" refFor="des" refForName="parTx" fact="0.5"/>
        <dgm:constr type="h" for="des" forName="spVertical2" refType="h" refFor="des" refForName="parTx" op="lte" fact="0.5"/>
        <dgm:constr type="h" for="des" forName="spVertical2" refType="h" refFor="des" refForName="parTx" op="gte" fact="0.5"/>
        <dgm:constr type="h" for="des" forName="spVertical3" refType="primFontSz" refFor="des" refForName="parTx" fact="-0.4"/>
        <dgm:constr type="h" for="des" forName="spVertical3" refType="h" refFor="des" refForName="parTx" op="lte" fact="-0.4"/>
        <dgm:constr type="h" for="des" forName="spVertical3" refType="h" refFor="des" refForName="parTx" op="gte" fact="-0.4"/>
        <dgm:constr type="w" for="ch" forName="backgroundArrow" refType="w"/>
        <dgm:constr type="w" for="ch" forName="negArrow" refType="w" fact="-1"/>
        <dgm:constr type="w" for="ch" forName="linV" refType="w"/>
        <dgm:constr type="w" for="ch" forName="space" refType="w" refFor="ch" refForName="linV" fact="0.2"/>
        <dgm:constr type="w" for="ch" forName="padding1" refType="w" fact="0.08"/>
        <dgm:constr type="userP"/>
        <dgm:constr type="w" for="ch" forName="padding2" refType="userP"/>
      </dgm:constrLst>
      <dgm:ruleLst>
        <dgm:rule type="w" for="ch" forName="linV" val="0" fact="NaN" max="NaN"/>
        <dgm:rule type="primFontSz" for="des" forName="parTx" val="5" fact="NaN" max="NaN"/>
      </dgm:ruleLst>
      <dgm:layoutNode name="padding1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forEach name="Name4" axis="ch" ptType="node">
        <dgm:layoutNode name="linV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spVertical1" refType="w"/>
            <dgm:constr type="w" for="ch" forName="parTx" refType="w"/>
            <dgm:constr type="w" for="ch" forName="spVertical2" refType="w"/>
            <dgm:constr type="w" for="ch" forName="spVertical3" refType="w"/>
            <dgm:constr type="w" for="ch" forName="desTx" refType="w"/>
          </dgm:constrLst>
          <dgm:ruleLst/>
          <dgm:layoutNode name="spVertical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parTx" styleLbl="revTx">
            <dgm:varLst>
              <dgm:chMax val="0"/>
              <dgm:chPref val="0"/>
              <dgm:bulletEnabled val="1"/>
            </dgm:varLst>
            <dgm:choose name="Name5">
              <dgm:if name="Name6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">
                <dgm:alg type="tx">
                  <dgm:param type="parTxLTRAlign" val="ctr"/>
                  <dgm:param type="parTxRTLAlign" val="ct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hoose name="Name8">
              <dgm:if name="Name9" func="var" arg="dir" op="equ" val="norm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if>
              <dgm:else name="Name10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else>
            </dgm:choose>
            <dgm:ruleLst>
              <dgm:rule type="h" val="INF" fact="NaN" max="NaN"/>
            </dgm:ruleLst>
          </dgm:layoutNode>
          <dgm:layoutNode name="spVertical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pVertical3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choose name="Name11">
            <dgm:if name="Name12" axis="ch" ptType="node" func="cnt" op="gte" val="1">
              <dgm:layoutNode name="desTx" styleLbl="revTx">
                <dgm:varLst>
                  <dgm:bulletEnabled val="1"/>
                </dgm:varLst>
                <dgm:alg type="tx">
                  <dgm:param type="stBulletLvl" val="1"/>
                </dgm:alg>
                <dgm:shape xmlns:r="http://schemas.openxmlformats.org/officeDocument/2006/relationships" type="rect" r:blip="">
                  <dgm:adjLst/>
                </dgm:shape>
                <dgm:presOf axis="des" ptType="node"/>
                <dgm:constrLst>
                  <dgm:constr type="tMarg"/>
                  <dgm:constr type="bMarg"/>
                  <dgm:constr type="rMarg"/>
                  <dgm:constr type="lMarg"/>
                </dgm:constrLst>
                <dgm:ruleLst>
                  <dgm:rule type="h" val="INF" fact="NaN" max="NaN"/>
                </dgm:ruleLst>
              </dgm:layoutNode>
            </dgm:if>
            <dgm:else name="Name13"/>
          </dgm:choose>
        </dgm:layoutNod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  <dgm:layoutNode name="padding2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negArrow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backgroundArrow" styleLbl="node1">
        <dgm:alg type="sp"/>
        <dgm:choose name="Name15">
          <dgm:if name="Name16" func="var" arg="dir" op="equ" val="norm">
            <dgm:shape xmlns:r="http://schemas.openxmlformats.org/officeDocument/2006/relationships" type="rightArrow" r:blip="">
              <dgm:adjLst/>
            </dgm:shape>
          </dgm:if>
          <dgm:else name="Name17">
            <dgm:shape xmlns:r="http://schemas.openxmlformats.org/officeDocument/2006/relationships" type="leftArrow" r:blip="">
              <dgm:adjLst/>
            </dgm:shape>
          </dgm:else>
        </dgm:choose>
        <dgm:presOf/>
        <dgm:constrLst/>
        <dgm:ruleLst/>
      </dgm:layoutNode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3">
  <dgm:title val=""/>
  <dgm:desc val=""/>
  <dgm:catLst>
    <dgm:cat type="process" pri="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 chOrder="t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dummy" refType="w"/>
      <dgm:constr type="h" for="ch" forName="dummy" refType="h"/>
      <dgm:constr type="h" for="ch" forName="dummy" refType="w" refFor="ch" refForName="dummy" op="lte" fact="0.4"/>
      <dgm:constr type="ctrX" for="ch" forName="dummy" refType="w" fact="0.5"/>
      <dgm:constr type="ctrY" for="ch" forName="dummy" refType="h" fact="0.5"/>
      <dgm:constr type="w" for="ch" forName="linH" refType="w"/>
      <dgm:constr type="h" for="ch" forName="linH" refType="h"/>
      <dgm:constr type="ctrX" for="ch" forName="linH" refType="w" fact="0.5"/>
      <dgm:constr type="ctrY" for="ch" forName="linH" refType="h" fact="0.5"/>
      <dgm:constr type="userP" for="ch" forName="linH" refType="h" refFor="ch" refForName="dummy" fact="0.25"/>
      <dgm:constr type="userT" for="des" forName="parTx" refType="w" refFor="ch" refForName="dummy" fact="0.2"/>
    </dgm:constrLst>
    <dgm:ruleLst/>
    <dgm:layoutNode name="dummy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linH">
      <dgm:choose name="Name1">
        <dgm:if name="Name2" func="var" arg="dir" op="equ" val="norm">
          <dgm:alg type="lin">
            <dgm:param type="linDir" val="fromL"/>
            <dgm:param type="nodeVertAlign" val="t"/>
          </dgm:alg>
        </dgm:if>
        <dgm:else name="Name3">
          <dgm:alg type="lin">
            <dgm:param type="linDir" val="fromR"/>
            <dgm:param type="nodeVertAlign" val="t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primFontSz" for="des" forName="parTx" val="65"/>
        <dgm:constr type="primFontSz" for="des" forName="desTx" refType="primFontSz" refFor="des" refForName="parTx" op="equ"/>
        <dgm:constr type="h" for="des" forName="parTx" refType="primFontSz" refFor="des" refForName="parTx"/>
        <dgm:constr type="h" for="des" forName="desTx" refType="primFontSz" refFor="des" refForName="parTx" fact="0.5"/>
        <dgm:constr type="h" for="des" forName="parTx" op="equ"/>
        <dgm:constr type="h" for="des" forName="desTx" op="equ"/>
        <dgm:constr type="h" for="ch" forName="backgroundArrow" refType="primFontSz" refFor="des" refForName="parTx" fact="2"/>
        <dgm:constr type="h" for="ch" forName="backgroundArrow" refType="h" refFor="des" refForName="parTx" op="lte" fact="2"/>
        <dgm:constr type="h" for="ch" forName="backgroundArrow" refType="h" refFor="des" refForName="parTx" op="gte" fact="2"/>
        <dgm:constr type="h" for="des" forName="spVertical1" refType="primFontSz" refFor="des" refForName="parTx" fact="0.5"/>
        <dgm:constr type="h" for="des" forName="spVertical1" refType="h" refFor="des" refForName="parTx" op="lte" fact="0.5"/>
        <dgm:constr type="h" for="des" forName="spVertical1" refType="h" refFor="des" refForName="parTx" op="gte" fact="0.5"/>
        <dgm:constr type="h" for="des" forName="spVertical2" refType="primFontSz" refFor="des" refForName="parTx" fact="0.5"/>
        <dgm:constr type="h" for="des" forName="spVertical2" refType="h" refFor="des" refForName="parTx" op="lte" fact="0.5"/>
        <dgm:constr type="h" for="des" forName="spVertical2" refType="h" refFor="des" refForName="parTx" op="gte" fact="0.5"/>
        <dgm:constr type="h" for="des" forName="spVertical3" refType="primFontSz" refFor="des" refForName="parTx" fact="-0.4"/>
        <dgm:constr type="h" for="des" forName="spVertical3" refType="h" refFor="des" refForName="parTx" op="lte" fact="-0.4"/>
        <dgm:constr type="h" for="des" forName="spVertical3" refType="h" refFor="des" refForName="parTx" op="gte" fact="-0.4"/>
        <dgm:constr type="w" for="ch" forName="backgroundArrow" refType="w"/>
        <dgm:constr type="w" for="ch" forName="negArrow" refType="w" fact="-1"/>
        <dgm:constr type="w" for="ch" forName="linV" refType="w"/>
        <dgm:constr type="w" for="ch" forName="space" refType="w" refFor="ch" refForName="linV" fact="0.2"/>
        <dgm:constr type="w" for="ch" forName="padding1" refType="w" fact="0.08"/>
        <dgm:constr type="userP"/>
        <dgm:constr type="w" for="ch" forName="padding2" refType="userP"/>
      </dgm:constrLst>
      <dgm:ruleLst>
        <dgm:rule type="w" for="ch" forName="linV" val="0" fact="NaN" max="NaN"/>
        <dgm:rule type="primFontSz" for="des" forName="parTx" val="5" fact="NaN" max="NaN"/>
      </dgm:ruleLst>
      <dgm:layoutNode name="padding1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forEach name="Name4" axis="ch" ptType="node">
        <dgm:layoutNode name="linV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spVertical1" refType="w"/>
            <dgm:constr type="w" for="ch" forName="parTx" refType="w"/>
            <dgm:constr type="w" for="ch" forName="spVertical2" refType="w"/>
            <dgm:constr type="w" for="ch" forName="spVertical3" refType="w"/>
            <dgm:constr type="w" for="ch" forName="desTx" refType="w"/>
          </dgm:constrLst>
          <dgm:ruleLst/>
          <dgm:layoutNode name="spVertical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parTx" styleLbl="revTx">
            <dgm:varLst>
              <dgm:chMax val="0"/>
              <dgm:chPref val="0"/>
              <dgm:bulletEnabled val="1"/>
            </dgm:varLst>
            <dgm:choose name="Name5">
              <dgm:if name="Name6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">
                <dgm:alg type="tx">
                  <dgm:param type="parTxLTRAlign" val="ctr"/>
                  <dgm:param type="parTxRTLAlign" val="ct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hoose name="Name8">
              <dgm:if name="Name9" func="var" arg="dir" op="equ" val="norm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if>
              <dgm:else name="Name10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else>
            </dgm:choose>
            <dgm:ruleLst>
              <dgm:rule type="h" val="INF" fact="NaN" max="NaN"/>
            </dgm:ruleLst>
          </dgm:layoutNode>
          <dgm:layoutNode name="spVertical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pVertical3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choose name="Name11">
            <dgm:if name="Name12" axis="ch" ptType="node" func="cnt" op="gte" val="1">
              <dgm:layoutNode name="desTx" styleLbl="revTx">
                <dgm:varLst>
                  <dgm:bulletEnabled val="1"/>
                </dgm:varLst>
                <dgm:alg type="tx">
                  <dgm:param type="stBulletLvl" val="1"/>
                </dgm:alg>
                <dgm:shape xmlns:r="http://schemas.openxmlformats.org/officeDocument/2006/relationships" type="rect" r:blip="">
                  <dgm:adjLst/>
                </dgm:shape>
                <dgm:presOf axis="des" ptType="node"/>
                <dgm:constrLst>
                  <dgm:constr type="tMarg"/>
                  <dgm:constr type="bMarg"/>
                  <dgm:constr type="rMarg"/>
                  <dgm:constr type="lMarg"/>
                </dgm:constrLst>
                <dgm:ruleLst>
                  <dgm:rule type="h" val="INF" fact="NaN" max="NaN"/>
                </dgm:ruleLst>
              </dgm:layoutNode>
            </dgm:if>
            <dgm:else name="Name13"/>
          </dgm:choose>
        </dgm:layoutNod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  <dgm:layoutNode name="padding2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negArrow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backgroundArrow" styleLbl="node1">
        <dgm:alg type="sp"/>
        <dgm:choose name="Name15">
          <dgm:if name="Name16" func="var" arg="dir" op="equ" val="norm">
            <dgm:shape xmlns:r="http://schemas.openxmlformats.org/officeDocument/2006/relationships" type="rightArrow" r:blip="">
              <dgm:adjLst/>
            </dgm:shape>
          </dgm:if>
          <dgm:else name="Name17">
            <dgm:shape xmlns:r="http://schemas.openxmlformats.org/officeDocument/2006/relationships" type="leftArrow" r:blip="">
              <dgm:adjLst/>
            </dgm:shape>
          </dgm:else>
        </dgm:choose>
        <dgm:presOf/>
        <dgm:constrLst/>
        <dgm:ruleLst/>
      </dgm:layoutNode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Process3">
  <dgm:title val=""/>
  <dgm:desc val=""/>
  <dgm:catLst>
    <dgm:cat type="process" pri="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 chOrder="t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dummy" refType="w"/>
      <dgm:constr type="h" for="ch" forName="dummy" refType="h"/>
      <dgm:constr type="h" for="ch" forName="dummy" refType="w" refFor="ch" refForName="dummy" op="lte" fact="0.4"/>
      <dgm:constr type="ctrX" for="ch" forName="dummy" refType="w" fact="0.5"/>
      <dgm:constr type="ctrY" for="ch" forName="dummy" refType="h" fact="0.5"/>
      <dgm:constr type="w" for="ch" forName="linH" refType="w"/>
      <dgm:constr type="h" for="ch" forName="linH" refType="h"/>
      <dgm:constr type="ctrX" for="ch" forName="linH" refType="w" fact="0.5"/>
      <dgm:constr type="ctrY" for="ch" forName="linH" refType="h" fact="0.5"/>
      <dgm:constr type="userP" for="ch" forName="linH" refType="h" refFor="ch" refForName="dummy" fact="0.25"/>
      <dgm:constr type="userT" for="des" forName="parTx" refType="w" refFor="ch" refForName="dummy" fact="0.2"/>
    </dgm:constrLst>
    <dgm:ruleLst/>
    <dgm:layoutNode name="dummy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linH">
      <dgm:choose name="Name1">
        <dgm:if name="Name2" func="var" arg="dir" op="equ" val="norm">
          <dgm:alg type="lin">
            <dgm:param type="linDir" val="fromL"/>
            <dgm:param type="nodeVertAlign" val="t"/>
          </dgm:alg>
        </dgm:if>
        <dgm:else name="Name3">
          <dgm:alg type="lin">
            <dgm:param type="linDir" val="fromR"/>
            <dgm:param type="nodeVertAlign" val="t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primFontSz" for="des" forName="parTx" val="65"/>
        <dgm:constr type="primFontSz" for="des" forName="desTx" refType="primFontSz" refFor="des" refForName="parTx" op="equ"/>
        <dgm:constr type="h" for="des" forName="parTx" refType="primFontSz" refFor="des" refForName="parTx"/>
        <dgm:constr type="h" for="des" forName="desTx" refType="primFontSz" refFor="des" refForName="parTx" fact="0.5"/>
        <dgm:constr type="h" for="des" forName="parTx" op="equ"/>
        <dgm:constr type="h" for="des" forName="desTx" op="equ"/>
        <dgm:constr type="h" for="ch" forName="backgroundArrow" refType="primFontSz" refFor="des" refForName="parTx" fact="2"/>
        <dgm:constr type="h" for="ch" forName="backgroundArrow" refType="h" refFor="des" refForName="parTx" op="lte" fact="2"/>
        <dgm:constr type="h" for="ch" forName="backgroundArrow" refType="h" refFor="des" refForName="parTx" op="gte" fact="2"/>
        <dgm:constr type="h" for="des" forName="spVertical1" refType="primFontSz" refFor="des" refForName="parTx" fact="0.5"/>
        <dgm:constr type="h" for="des" forName="spVertical1" refType="h" refFor="des" refForName="parTx" op="lte" fact="0.5"/>
        <dgm:constr type="h" for="des" forName="spVertical1" refType="h" refFor="des" refForName="parTx" op="gte" fact="0.5"/>
        <dgm:constr type="h" for="des" forName="spVertical2" refType="primFontSz" refFor="des" refForName="parTx" fact="0.5"/>
        <dgm:constr type="h" for="des" forName="spVertical2" refType="h" refFor="des" refForName="parTx" op="lte" fact="0.5"/>
        <dgm:constr type="h" for="des" forName="spVertical2" refType="h" refFor="des" refForName="parTx" op="gte" fact="0.5"/>
        <dgm:constr type="h" for="des" forName="spVertical3" refType="primFontSz" refFor="des" refForName="parTx" fact="-0.4"/>
        <dgm:constr type="h" for="des" forName="spVertical3" refType="h" refFor="des" refForName="parTx" op="lte" fact="-0.4"/>
        <dgm:constr type="h" for="des" forName="spVertical3" refType="h" refFor="des" refForName="parTx" op="gte" fact="-0.4"/>
        <dgm:constr type="w" for="ch" forName="backgroundArrow" refType="w"/>
        <dgm:constr type="w" for="ch" forName="negArrow" refType="w" fact="-1"/>
        <dgm:constr type="w" for="ch" forName="linV" refType="w"/>
        <dgm:constr type="w" for="ch" forName="space" refType="w" refFor="ch" refForName="linV" fact="0.2"/>
        <dgm:constr type="w" for="ch" forName="padding1" refType="w" fact="0.08"/>
        <dgm:constr type="userP"/>
        <dgm:constr type="w" for="ch" forName="padding2" refType="userP"/>
      </dgm:constrLst>
      <dgm:ruleLst>
        <dgm:rule type="w" for="ch" forName="linV" val="0" fact="NaN" max="NaN"/>
        <dgm:rule type="primFontSz" for="des" forName="parTx" val="5" fact="NaN" max="NaN"/>
      </dgm:ruleLst>
      <dgm:layoutNode name="padding1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forEach name="Name4" axis="ch" ptType="node">
        <dgm:layoutNode name="linV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spVertical1" refType="w"/>
            <dgm:constr type="w" for="ch" forName="parTx" refType="w"/>
            <dgm:constr type="w" for="ch" forName="spVertical2" refType="w"/>
            <dgm:constr type="w" for="ch" forName="spVertical3" refType="w"/>
            <dgm:constr type="w" for="ch" forName="desTx" refType="w"/>
          </dgm:constrLst>
          <dgm:ruleLst/>
          <dgm:layoutNode name="spVertical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parTx" styleLbl="revTx">
            <dgm:varLst>
              <dgm:chMax val="0"/>
              <dgm:chPref val="0"/>
              <dgm:bulletEnabled val="1"/>
            </dgm:varLst>
            <dgm:choose name="Name5">
              <dgm:if name="Name6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">
                <dgm:alg type="tx">
                  <dgm:param type="parTxLTRAlign" val="ctr"/>
                  <dgm:param type="parTxRTLAlign" val="ct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hoose name="Name8">
              <dgm:if name="Name9" func="var" arg="dir" op="equ" val="norm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if>
              <dgm:else name="Name10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else>
            </dgm:choose>
            <dgm:ruleLst>
              <dgm:rule type="h" val="INF" fact="NaN" max="NaN"/>
            </dgm:ruleLst>
          </dgm:layoutNode>
          <dgm:layoutNode name="spVertical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pVertical3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choose name="Name11">
            <dgm:if name="Name12" axis="ch" ptType="node" func="cnt" op="gte" val="1">
              <dgm:layoutNode name="desTx" styleLbl="revTx">
                <dgm:varLst>
                  <dgm:bulletEnabled val="1"/>
                </dgm:varLst>
                <dgm:alg type="tx">
                  <dgm:param type="stBulletLvl" val="1"/>
                </dgm:alg>
                <dgm:shape xmlns:r="http://schemas.openxmlformats.org/officeDocument/2006/relationships" type="rect" r:blip="">
                  <dgm:adjLst/>
                </dgm:shape>
                <dgm:presOf axis="des" ptType="node"/>
                <dgm:constrLst>
                  <dgm:constr type="tMarg"/>
                  <dgm:constr type="bMarg"/>
                  <dgm:constr type="rMarg"/>
                  <dgm:constr type="lMarg"/>
                </dgm:constrLst>
                <dgm:ruleLst>
                  <dgm:rule type="h" val="INF" fact="NaN" max="NaN"/>
                </dgm:ruleLst>
              </dgm:layoutNode>
            </dgm:if>
            <dgm:else name="Name13"/>
          </dgm:choose>
        </dgm:layoutNod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  <dgm:layoutNode name="padding2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negArrow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backgroundArrow" styleLbl="node1">
        <dgm:alg type="sp"/>
        <dgm:choose name="Name15">
          <dgm:if name="Name16" func="var" arg="dir" op="equ" val="norm">
            <dgm:shape xmlns:r="http://schemas.openxmlformats.org/officeDocument/2006/relationships" type="rightArrow" r:blip="">
              <dgm:adjLst/>
            </dgm:shape>
          </dgm:if>
          <dgm:else name="Name17">
            <dgm:shape xmlns:r="http://schemas.openxmlformats.org/officeDocument/2006/relationships" type="leftArrow" r:blip="">
              <dgm:adjLst/>
            </dgm:shape>
          </dgm:else>
        </dgm:choose>
        <dgm:presOf/>
        <dgm:constrLst/>
        <dgm:ruleLst/>
      </dgm:layoutNode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12/6/16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12/6/16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12/6/16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12/6/16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12/6/16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12/6/16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12/6/16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12/6/16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12/6/16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12/6/16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12/6/16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12/6/16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12/6/16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12/6/16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12/6/16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12/6/16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12/6/16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12/6/16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Relationship Id="rId3" Type="http://schemas.openxmlformats.org/officeDocument/2006/relationships/image" Target="../media/image6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diagramData" Target="../diagrams/data1.xml"/><Relationship Id="rId5" Type="http://schemas.openxmlformats.org/officeDocument/2006/relationships/diagramLayout" Target="../diagrams/layout1.xml"/><Relationship Id="rId6" Type="http://schemas.openxmlformats.org/officeDocument/2006/relationships/diagramQuickStyle" Target="../diagrams/quickStyle1.xml"/><Relationship Id="rId7" Type="http://schemas.openxmlformats.org/officeDocument/2006/relationships/diagramColors" Target="../diagrams/colors1.xml"/><Relationship Id="rId8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diagramData" Target="../diagrams/data2.xml"/><Relationship Id="rId5" Type="http://schemas.openxmlformats.org/officeDocument/2006/relationships/diagramLayout" Target="../diagrams/layout2.xml"/><Relationship Id="rId6" Type="http://schemas.openxmlformats.org/officeDocument/2006/relationships/diagramQuickStyle" Target="../diagrams/quickStyle2.xml"/><Relationship Id="rId7" Type="http://schemas.openxmlformats.org/officeDocument/2006/relationships/diagramColors" Target="../diagrams/colors2.xml"/><Relationship Id="rId8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diagramData" Target="../diagrams/data3.xml"/><Relationship Id="rId5" Type="http://schemas.openxmlformats.org/officeDocument/2006/relationships/diagramLayout" Target="../diagrams/layout3.xml"/><Relationship Id="rId6" Type="http://schemas.openxmlformats.org/officeDocument/2006/relationships/diagramQuickStyle" Target="../diagrams/quickStyle3.xml"/><Relationship Id="rId7" Type="http://schemas.openxmlformats.org/officeDocument/2006/relationships/diagramColors" Target="../diagrams/colors3.xml"/><Relationship Id="rId8" Type="http://schemas.microsoft.com/office/2007/relationships/diagramDrawing" Target="../diagrams/drawing3.xm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Multi-Effect Guitar Pedal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By: Noah Peña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92996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Cases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Useful for musicians that want to travel light</a:t>
            </a:r>
          </a:p>
          <a:p>
            <a:r>
              <a:rPr lang="en-US" dirty="0" smtClean="0"/>
              <a:t>Good for beginning guitar players to experiment with effects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9103" y="1990164"/>
            <a:ext cx="3352421" cy="1539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6267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Implement iOS Application</a:t>
            </a:r>
          </a:p>
          <a:p>
            <a:r>
              <a:rPr lang="en-US" dirty="0" smtClean="0"/>
              <a:t>Ditch the Intel Edison</a:t>
            </a:r>
          </a:p>
          <a:p>
            <a:r>
              <a:rPr lang="en-US" dirty="0" smtClean="0"/>
              <a:t>Support for set lists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1823" y="685800"/>
            <a:ext cx="32512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7469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718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defTabSz="914400"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en-US" dirty="0" smtClean="0"/>
              <a:t>Combine multiple audio effects into one guitar pedal</a:t>
            </a:r>
          </a:p>
          <a:p>
            <a:pPr defTabSz="914400"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en-US" dirty="0" smtClean="0"/>
              <a:t>Ability to change effects</a:t>
            </a:r>
          </a:p>
          <a:p>
            <a:pPr defTabSz="914400"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en-US" dirty="0" smtClean="0"/>
              <a:t>Ability to chain effects</a:t>
            </a:r>
          </a:p>
          <a:p>
            <a:pPr defTabSz="914400"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en-US" dirty="0" smtClean="0"/>
              <a:t>Easy to use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16856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Minimize Guitar Pedal Board</a:t>
            </a:r>
          </a:p>
          <a:p>
            <a:r>
              <a:rPr lang="en-US" dirty="0" smtClean="0"/>
              <a:t>Wider variety of effects</a:t>
            </a:r>
          </a:p>
          <a:p>
            <a:r>
              <a:rPr lang="en-US" dirty="0" smtClean="0"/>
              <a:t>Unique sounds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7212" y="2781299"/>
            <a:ext cx="5039555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8551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Guitar Pedal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Intel Edison</a:t>
            </a:r>
          </a:p>
          <a:p>
            <a:pPr lvl="1"/>
            <a:r>
              <a:rPr lang="en-US" dirty="0" smtClean="0"/>
              <a:t>500 MHz Dual Core Intel Atom x86 Processor</a:t>
            </a:r>
          </a:p>
          <a:p>
            <a:pPr lvl="1"/>
            <a:r>
              <a:rPr lang="en-US" dirty="0" smtClean="0"/>
              <a:t>1 GB of RAM</a:t>
            </a:r>
          </a:p>
          <a:p>
            <a:pPr lvl="1"/>
            <a:r>
              <a:rPr lang="en-US" dirty="0" smtClean="0"/>
              <a:t>4 GB of Flash Memory</a:t>
            </a:r>
          </a:p>
          <a:p>
            <a:pPr lvl="1"/>
            <a:r>
              <a:rPr lang="en-US" dirty="0" smtClean="0"/>
              <a:t>Integrated Bluetooth 4.0 + BLE and Wi-Fi</a:t>
            </a:r>
          </a:p>
          <a:p>
            <a:pPr lvl="1"/>
            <a:r>
              <a:rPr lang="en-US" dirty="0" smtClean="0"/>
              <a:t>Runs Poky Linux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8694" y="3043487"/>
            <a:ext cx="4234329" cy="2371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9109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Bluetooth Classic vs Bluetooth Low Energy (BLE)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Bluetooth Classic maintains a constant connection while BLE sends it short bursts</a:t>
            </a:r>
          </a:p>
          <a:p>
            <a:r>
              <a:rPr lang="en-US" dirty="0" smtClean="0"/>
              <a:t>Bluetooth Classic uses profiles while BLE uses Services and Characteristics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0929" y="1671916"/>
            <a:ext cx="2554942" cy="1532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1624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Utilized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Android</a:t>
            </a:r>
          </a:p>
          <a:p>
            <a:pPr lvl="1"/>
            <a:r>
              <a:rPr lang="en-US" dirty="0" smtClean="0"/>
              <a:t>Java</a:t>
            </a:r>
          </a:p>
          <a:p>
            <a:r>
              <a:rPr lang="en-US" dirty="0" smtClean="0"/>
              <a:t>Sound Exchange (</a:t>
            </a:r>
            <a:r>
              <a:rPr lang="en-US" dirty="0" err="1" smtClean="0"/>
              <a:t>SoX</a:t>
            </a:r>
            <a:r>
              <a:rPr lang="en-US" dirty="0" smtClean="0"/>
              <a:t>)</a:t>
            </a:r>
          </a:p>
          <a:p>
            <a:r>
              <a:rPr lang="en-US" dirty="0" err="1" smtClean="0"/>
              <a:t>Node.js</a:t>
            </a:r>
            <a:endParaRPr lang="en-US" dirty="0" smtClean="0"/>
          </a:p>
          <a:p>
            <a:pPr lvl="1"/>
            <a:r>
              <a:rPr lang="en-US" dirty="0" err="1" smtClean="0"/>
              <a:t>Bleno</a:t>
            </a:r>
            <a:endParaRPr lang="en-US" dirty="0"/>
          </a:p>
          <a:p>
            <a:pPr lvl="1"/>
            <a:r>
              <a:rPr lang="en-US" dirty="0" err="1" smtClean="0"/>
              <a:t>Process_Child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9850" y="1754840"/>
            <a:ext cx="4039025" cy="247425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4110" y="4229099"/>
            <a:ext cx="1475740" cy="1736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3413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3154" y="340659"/>
            <a:ext cx="3481947" cy="619012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201" y="327212"/>
            <a:ext cx="3489512" cy="6203576"/>
          </a:xfrm>
          <a:prstGeom prst="rect">
            <a:avLst/>
          </a:prstGeom>
        </p:spPr>
      </p:pic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1404044307"/>
              </p:ext>
            </p:extLst>
          </p:nvPr>
        </p:nvGraphicFramePr>
        <p:xfrm>
          <a:off x="4454713" y="2078182"/>
          <a:ext cx="2618441" cy="23061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5052215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685" y="336176"/>
            <a:ext cx="3479426" cy="618564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0801" y="336176"/>
            <a:ext cx="3436469" cy="6109278"/>
          </a:xfrm>
          <a:prstGeom prst="rect">
            <a:avLst/>
          </a:prstGeom>
        </p:spPr>
      </p:pic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474717702"/>
              </p:ext>
            </p:extLst>
          </p:nvPr>
        </p:nvGraphicFramePr>
        <p:xfrm>
          <a:off x="4068111" y="1770611"/>
          <a:ext cx="3602690" cy="33434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0762669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012" y="302642"/>
            <a:ext cx="3517152" cy="625271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7748" y="280064"/>
            <a:ext cx="3529853" cy="6275294"/>
          </a:xfrm>
          <a:prstGeom prst="rect">
            <a:avLst/>
          </a:prstGeom>
        </p:spPr>
      </p:pic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1961755813"/>
              </p:ext>
            </p:extLst>
          </p:nvPr>
        </p:nvGraphicFramePr>
        <p:xfrm>
          <a:off x="4276165" y="1637607"/>
          <a:ext cx="3471584" cy="40850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6806961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Parallax</Template>
  <TotalTime>31</TotalTime>
  <Words>158</Words>
  <Application>Microsoft Macintosh PowerPoint</Application>
  <PresentationFormat>Widescreen</PresentationFormat>
  <Paragraphs>39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Corbel</vt:lpstr>
      <vt:lpstr>Arial</vt:lpstr>
      <vt:lpstr>Parallax</vt:lpstr>
      <vt:lpstr>Multi-Effect Guitar Pedal</vt:lpstr>
      <vt:lpstr>Introduction</vt:lpstr>
      <vt:lpstr>Motivation</vt:lpstr>
      <vt:lpstr>Guitar Pedal</vt:lpstr>
      <vt:lpstr>Bluetooth Classic vs Bluetooth Low Energy (BLE)</vt:lpstr>
      <vt:lpstr>Software Utilized</vt:lpstr>
      <vt:lpstr>PowerPoint Presentation</vt:lpstr>
      <vt:lpstr>PowerPoint Presentation</vt:lpstr>
      <vt:lpstr>PowerPoint Presentation</vt:lpstr>
      <vt:lpstr>Use Cases</vt:lpstr>
      <vt:lpstr>Future Work</vt:lpstr>
      <vt:lpstr>Questions?</vt:lpstr>
    </vt:vector>
  </TitlesOfParts>
  <Company/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Multi-Effect Guitar Pedal</dc:title>
  <dc:creator>Pena, Noah</dc:creator>
  <cp:lastModifiedBy>Pena, Noah</cp:lastModifiedBy>
  <cp:revision>14</cp:revision>
  <dcterms:created xsi:type="dcterms:W3CDTF">2016-12-06T13:01:57Z</dcterms:created>
  <dcterms:modified xsi:type="dcterms:W3CDTF">2016-12-06T13:33:03Z</dcterms:modified>
</cp:coreProperties>
</file>